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60" r:id="rId6"/>
    <p:sldId id="263" r:id="rId7"/>
    <p:sldId id="257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9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268A-FCEA-4ABD-816A-27E43BBFC149}" type="datetimeFigureOut">
              <a:rPr lang="en-NZ" smtClean="0"/>
              <a:t>18/03/14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F5FE-0616-4369-AECB-50EB5E12955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387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268A-FCEA-4ABD-816A-27E43BBFC149}" type="datetimeFigureOut">
              <a:rPr lang="en-NZ" smtClean="0"/>
              <a:t>18/03/14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F5FE-0616-4369-AECB-50EB5E12955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42603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268A-FCEA-4ABD-816A-27E43BBFC149}" type="datetimeFigureOut">
              <a:rPr lang="en-NZ" smtClean="0"/>
              <a:t>18/03/14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F5FE-0616-4369-AECB-50EB5E12955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33337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268A-FCEA-4ABD-816A-27E43BBFC149}" type="datetimeFigureOut">
              <a:rPr lang="en-NZ" smtClean="0"/>
              <a:t>18/03/14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F5FE-0616-4369-AECB-50EB5E12955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0729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268A-FCEA-4ABD-816A-27E43BBFC149}" type="datetimeFigureOut">
              <a:rPr lang="en-NZ" smtClean="0"/>
              <a:t>18/03/14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F5FE-0616-4369-AECB-50EB5E12955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120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268A-FCEA-4ABD-816A-27E43BBFC149}" type="datetimeFigureOut">
              <a:rPr lang="en-NZ" smtClean="0"/>
              <a:t>18/03/14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F5FE-0616-4369-AECB-50EB5E12955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4636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268A-FCEA-4ABD-816A-27E43BBFC149}" type="datetimeFigureOut">
              <a:rPr lang="en-NZ" smtClean="0"/>
              <a:t>18/03/14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F5FE-0616-4369-AECB-50EB5E12955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2255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268A-FCEA-4ABD-816A-27E43BBFC149}" type="datetimeFigureOut">
              <a:rPr lang="en-NZ" smtClean="0"/>
              <a:t>18/03/14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F5FE-0616-4369-AECB-50EB5E12955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128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268A-FCEA-4ABD-816A-27E43BBFC149}" type="datetimeFigureOut">
              <a:rPr lang="en-NZ" smtClean="0"/>
              <a:t>18/03/14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F5FE-0616-4369-AECB-50EB5E12955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9006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268A-FCEA-4ABD-816A-27E43BBFC149}" type="datetimeFigureOut">
              <a:rPr lang="en-NZ" smtClean="0"/>
              <a:t>18/03/14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F5FE-0616-4369-AECB-50EB5E12955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9997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268A-FCEA-4ABD-816A-27E43BBFC149}" type="datetimeFigureOut">
              <a:rPr lang="en-NZ" smtClean="0"/>
              <a:t>18/03/14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F5FE-0616-4369-AECB-50EB5E12955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97823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4268A-FCEA-4ABD-816A-27E43BBFC149}" type="datetimeFigureOut">
              <a:rPr lang="en-NZ" smtClean="0"/>
              <a:t>18/03/14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DF5FE-0616-4369-AECB-50EB5E12955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8139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The “Middle ages”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c. 500 AD. -------1500AD.</a:t>
            </a:r>
          </a:p>
          <a:p>
            <a:r>
              <a:rPr lang="en-NZ" dirty="0" smtClean="0"/>
              <a:t>1300—1500 Early Renaissance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4272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Comparing the change Roman/Byzantine</a:t>
            </a:r>
            <a:endParaRPr lang="en-N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3" y="1192560"/>
            <a:ext cx="3816423" cy="617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14994"/>
            <a:ext cx="2989020" cy="411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232" y="1381060"/>
            <a:ext cx="2835275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497" y="4293095"/>
            <a:ext cx="2100945" cy="249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1688138"/>
            <a:ext cx="509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500AD ------1300+ AD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4734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979"/>
            <a:ext cx="4961328" cy="6702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48680"/>
            <a:ext cx="3463652" cy="382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328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Architecture…</a:t>
            </a:r>
            <a:endParaRPr lang="en-N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565745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042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4635192" cy="607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587" y="476672"/>
            <a:ext cx="295712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115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Compare and contrast…</a:t>
            </a:r>
            <a:endParaRPr lang="en-N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4153624" cy="511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1894"/>
            <a:ext cx="3590893" cy="5386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584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Giotto di </a:t>
            </a:r>
            <a:r>
              <a:rPr lang="en-NZ" dirty="0" err="1" smtClean="0"/>
              <a:t>Bondone</a:t>
            </a:r>
            <a:endParaRPr lang="en-N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5915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01008"/>
            <a:ext cx="3419425" cy="317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01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Compare and Contrast..</a:t>
            </a:r>
            <a:endParaRPr lang="en-N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45619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888" y="1412776"/>
            <a:ext cx="4298040" cy="528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871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54</Words>
  <Application>Microsoft Macintosh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The “Middle ages”</vt:lpstr>
      <vt:lpstr>Comparing the change Roman/Byzantine</vt:lpstr>
      <vt:lpstr>PowerPoint Presentation</vt:lpstr>
      <vt:lpstr>Architecture…</vt:lpstr>
      <vt:lpstr>PowerPoint Presentation</vt:lpstr>
      <vt:lpstr>Compare and contrast…</vt:lpstr>
      <vt:lpstr>Giotto di Bondone</vt:lpstr>
      <vt:lpstr>Compare and Contrast..</vt:lpstr>
    </vt:vector>
  </TitlesOfParts>
  <Company>Ministry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“Middle ages”</dc:title>
  <dc:creator>Ministry of Education</dc:creator>
  <cp:lastModifiedBy>Teacher</cp:lastModifiedBy>
  <cp:revision>6</cp:revision>
  <dcterms:created xsi:type="dcterms:W3CDTF">2014-02-04T18:57:19Z</dcterms:created>
  <dcterms:modified xsi:type="dcterms:W3CDTF">2014-03-18T05:27:29Z</dcterms:modified>
</cp:coreProperties>
</file>