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6" r:id="rId3"/>
    <p:sldId id="257" r:id="rId4"/>
    <p:sldId id="258" r:id="rId5"/>
    <p:sldId id="268" r:id="rId6"/>
    <p:sldId id="262" r:id="rId7"/>
    <p:sldId id="265" r:id="rId8"/>
    <p:sldId id="267" r:id="rId9"/>
    <p:sldId id="266" r:id="rId10"/>
    <p:sldId id="259" r:id="rId11"/>
    <p:sldId id="260" r:id="rId12"/>
    <p:sldId id="263"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8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8D1714-1365-634A-B12F-152EEAD7D22D}" type="datetimeFigureOut">
              <a:rPr lang="en-US" smtClean="0"/>
              <a:t>26/05/14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F902D-C89B-B640-811B-5E1648B34839}" type="slidenum">
              <a:rPr lang="en-US" smtClean="0"/>
              <a:t>‹#›</a:t>
            </a:fld>
            <a:endParaRPr lang="en-US" dirty="0"/>
          </a:p>
        </p:txBody>
      </p:sp>
    </p:spTree>
    <p:extLst>
      <p:ext uri="{BB962C8B-B14F-4D97-AF65-F5344CB8AC3E}">
        <p14:creationId xmlns:p14="http://schemas.microsoft.com/office/powerpoint/2010/main" val="4242276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D1714-1365-634A-B12F-152EEAD7D22D}" type="datetimeFigureOut">
              <a:rPr lang="en-US" smtClean="0"/>
              <a:t>26/05/14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F902D-C89B-B640-811B-5E1648B34839}" type="slidenum">
              <a:rPr lang="en-US" smtClean="0"/>
              <a:t>‹#›</a:t>
            </a:fld>
            <a:endParaRPr lang="en-US" dirty="0"/>
          </a:p>
        </p:txBody>
      </p:sp>
    </p:spTree>
    <p:extLst>
      <p:ext uri="{BB962C8B-B14F-4D97-AF65-F5344CB8AC3E}">
        <p14:creationId xmlns:p14="http://schemas.microsoft.com/office/powerpoint/2010/main" val="189760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D1714-1365-634A-B12F-152EEAD7D22D}" type="datetimeFigureOut">
              <a:rPr lang="en-US" smtClean="0"/>
              <a:t>26/05/14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F902D-C89B-B640-811B-5E1648B34839}" type="slidenum">
              <a:rPr lang="en-US" smtClean="0"/>
              <a:t>‹#›</a:t>
            </a:fld>
            <a:endParaRPr lang="en-US" dirty="0"/>
          </a:p>
        </p:txBody>
      </p:sp>
    </p:spTree>
    <p:extLst>
      <p:ext uri="{BB962C8B-B14F-4D97-AF65-F5344CB8AC3E}">
        <p14:creationId xmlns:p14="http://schemas.microsoft.com/office/powerpoint/2010/main" val="103861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D1714-1365-634A-B12F-152EEAD7D22D}" type="datetimeFigureOut">
              <a:rPr lang="en-US" smtClean="0"/>
              <a:t>26/05/14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F902D-C89B-B640-811B-5E1648B34839}" type="slidenum">
              <a:rPr lang="en-US" smtClean="0"/>
              <a:t>‹#›</a:t>
            </a:fld>
            <a:endParaRPr lang="en-US" dirty="0"/>
          </a:p>
        </p:txBody>
      </p:sp>
    </p:spTree>
    <p:extLst>
      <p:ext uri="{BB962C8B-B14F-4D97-AF65-F5344CB8AC3E}">
        <p14:creationId xmlns:p14="http://schemas.microsoft.com/office/powerpoint/2010/main" val="357262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D1714-1365-634A-B12F-152EEAD7D22D}" type="datetimeFigureOut">
              <a:rPr lang="en-US" smtClean="0"/>
              <a:t>26/05/14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F902D-C89B-B640-811B-5E1648B34839}" type="slidenum">
              <a:rPr lang="en-US" smtClean="0"/>
              <a:t>‹#›</a:t>
            </a:fld>
            <a:endParaRPr lang="en-US" dirty="0"/>
          </a:p>
        </p:txBody>
      </p:sp>
    </p:spTree>
    <p:extLst>
      <p:ext uri="{BB962C8B-B14F-4D97-AF65-F5344CB8AC3E}">
        <p14:creationId xmlns:p14="http://schemas.microsoft.com/office/powerpoint/2010/main" val="129137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8D1714-1365-634A-B12F-152EEAD7D22D}" type="datetimeFigureOut">
              <a:rPr lang="en-US" smtClean="0"/>
              <a:t>26/05/14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F902D-C89B-B640-811B-5E1648B34839}" type="slidenum">
              <a:rPr lang="en-US" smtClean="0"/>
              <a:t>‹#›</a:t>
            </a:fld>
            <a:endParaRPr lang="en-US" dirty="0"/>
          </a:p>
        </p:txBody>
      </p:sp>
    </p:spTree>
    <p:extLst>
      <p:ext uri="{BB962C8B-B14F-4D97-AF65-F5344CB8AC3E}">
        <p14:creationId xmlns:p14="http://schemas.microsoft.com/office/powerpoint/2010/main" val="23634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8D1714-1365-634A-B12F-152EEAD7D22D}" type="datetimeFigureOut">
              <a:rPr lang="en-US" smtClean="0"/>
              <a:t>26/05/14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CF902D-C89B-B640-811B-5E1648B34839}" type="slidenum">
              <a:rPr lang="en-US" smtClean="0"/>
              <a:t>‹#›</a:t>
            </a:fld>
            <a:endParaRPr lang="en-US" dirty="0"/>
          </a:p>
        </p:txBody>
      </p:sp>
    </p:spTree>
    <p:extLst>
      <p:ext uri="{BB962C8B-B14F-4D97-AF65-F5344CB8AC3E}">
        <p14:creationId xmlns:p14="http://schemas.microsoft.com/office/powerpoint/2010/main" val="371560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8D1714-1365-634A-B12F-152EEAD7D22D}" type="datetimeFigureOut">
              <a:rPr lang="en-US" smtClean="0"/>
              <a:t>26/05/14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CF902D-C89B-B640-811B-5E1648B34839}" type="slidenum">
              <a:rPr lang="en-US" smtClean="0"/>
              <a:t>‹#›</a:t>
            </a:fld>
            <a:endParaRPr lang="en-US" dirty="0"/>
          </a:p>
        </p:txBody>
      </p:sp>
    </p:spTree>
    <p:extLst>
      <p:ext uri="{BB962C8B-B14F-4D97-AF65-F5344CB8AC3E}">
        <p14:creationId xmlns:p14="http://schemas.microsoft.com/office/powerpoint/2010/main" val="336132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D1714-1365-634A-B12F-152EEAD7D22D}" type="datetimeFigureOut">
              <a:rPr lang="en-US" smtClean="0"/>
              <a:t>26/05/14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CF902D-C89B-B640-811B-5E1648B34839}" type="slidenum">
              <a:rPr lang="en-US" smtClean="0"/>
              <a:t>‹#›</a:t>
            </a:fld>
            <a:endParaRPr lang="en-US" dirty="0"/>
          </a:p>
        </p:txBody>
      </p:sp>
    </p:spTree>
    <p:extLst>
      <p:ext uri="{BB962C8B-B14F-4D97-AF65-F5344CB8AC3E}">
        <p14:creationId xmlns:p14="http://schemas.microsoft.com/office/powerpoint/2010/main" val="181117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D1714-1365-634A-B12F-152EEAD7D22D}" type="datetimeFigureOut">
              <a:rPr lang="en-US" smtClean="0"/>
              <a:t>26/05/14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F902D-C89B-B640-811B-5E1648B34839}" type="slidenum">
              <a:rPr lang="en-US" smtClean="0"/>
              <a:t>‹#›</a:t>
            </a:fld>
            <a:endParaRPr lang="en-US" dirty="0"/>
          </a:p>
        </p:txBody>
      </p:sp>
    </p:spTree>
    <p:extLst>
      <p:ext uri="{BB962C8B-B14F-4D97-AF65-F5344CB8AC3E}">
        <p14:creationId xmlns:p14="http://schemas.microsoft.com/office/powerpoint/2010/main" val="285244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D1714-1365-634A-B12F-152EEAD7D22D}" type="datetimeFigureOut">
              <a:rPr lang="en-US" smtClean="0"/>
              <a:t>26/05/14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F902D-C89B-B640-811B-5E1648B34839}" type="slidenum">
              <a:rPr lang="en-US" smtClean="0"/>
              <a:t>‹#›</a:t>
            </a:fld>
            <a:endParaRPr lang="en-US" dirty="0"/>
          </a:p>
        </p:txBody>
      </p:sp>
    </p:spTree>
    <p:extLst>
      <p:ext uri="{BB962C8B-B14F-4D97-AF65-F5344CB8AC3E}">
        <p14:creationId xmlns:p14="http://schemas.microsoft.com/office/powerpoint/2010/main" val="16960000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D1714-1365-634A-B12F-152EEAD7D22D}" type="datetimeFigureOut">
              <a:rPr lang="en-US" smtClean="0"/>
              <a:t>26/05/14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F902D-C89B-B640-811B-5E1648B34839}" type="slidenum">
              <a:rPr lang="en-US" smtClean="0"/>
              <a:t>‹#›</a:t>
            </a:fld>
            <a:endParaRPr lang="en-US" dirty="0"/>
          </a:p>
        </p:txBody>
      </p:sp>
    </p:spTree>
    <p:extLst>
      <p:ext uri="{BB962C8B-B14F-4D97-AF65-F5344CB8AC3E}">
        <p14:creationId xmlns:p14="http://schemas.microsoft.com/office/powerpoint/2010/main" val="1151639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4576"/>
            <a:ext cx="8229600" cy="1143000"/>
          </a:xfrm>
        </p:spPr>
        <p:txBody>
          <a:bodyPr>
            <a:noAutofit/>
          </a:bodyPr>
          <a:lstStyle/>
          <a:p>
            <a:r>
              <a:rPr lang="en-US" sz="7200" dirty="0" smtClean="0"/>
              <a:t>Collage and assemblage </a:t>
            </a:r>
            <a:br>
              <a:rPr lang="en-US" sz="7200" dirty="0" smtClean="0"/>
            </a:br>
            <a:r>
              <a:rPr lang="en-US" sz="7200" dirty="0" smtClean="0"/>
              <a:t>after cubism…</a:t>
            </a:r>
            <a:endParaRPr lang="en-US" sz="7200" dirty="0"/>
          </a:p>
        </p:txBody>
      </p:sp>
    </p:spTree>
    <p:extLst>
      <p:ext uri="{BB962C8B-B14F-4D97-AF65-F5344CB8AC3E}">
        <p14:creationId xmlns:p14="http://schemas.microsoft.com/office/powerpoint/2010/main" val="3555426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a:t>
            </a:r>
            <a:r>
              <a:rPr lang="en-US" dirty="0" err="1" smtClean="0"/>
              <a:t>Raushenburg</a:t>
            </a:r>
            <a:r>
              <a:rPr lang="en-US" dirty="0" smtClean="0"/>
              <a:t>…</a:t>
            </a:r>
            <a:endParaRPr lang="en-US" dirty="0"/>
          </a:p>
        </p:txBody>
      </p:sp>
      <p:pic>
        <p:nvPicPr>
          <p:cNvPr id="4" name="Content Placeholder 3"/>
          <p:cNvPicPr>
            <a:picLocks noGrp="1" noChangeAspect="1"/>
          </p:cNvPicPr>
          <p:nvPr>
            <p:ph idx="1"/>
          </p:nvPr>
        </p:nvPicPr>
        <p:blipFill>
          <a:blip r:embed="rId2"/>
          <a:srcRect l="-20308" r="-20308"/>
          <a:stretch>
            <a:fillRect/>
          </a:stretch>
        </p:blipFill>
        <p:spPr>
          <a:xfrm>
            <a:off x="-955675" y="2941638"/>
            <a:ext cx="7121157" cy="3916362"/>
          </a:xfrm>
        </p:spPr>
      </p:pic>
      <p:pic>
        <p:nvPicPr>
          <p:cNvPr id="5" name="Picture 4"/>
          <p:cNvPicPr>
            <a:picLocks noChangeAspect="1"/>
          </p:cNvPicPr>
          <p:nvPr/>
        </p:nvPicPr>
        <p:blipFill>
          <a:blip r:embed="rId3"/>
          <a:stretch>
            <a:fillRect/>
          </a:stretch>
        </p:blipFill>
        <p:spPr>
          <a:xfrm>
            <a:off x="5750902" y="1417638"/>
            <a:ext cx="2800350" cy="3714750"/>
          </a:xfrm>
          <a:prstGeom prst="rect">
            <a:avLst/>
          </a:prstGeom>
        </p:spPr>
      </p:pic>
    </p:spTree>
    <p:extLst>
      <p:ext uri="{BB962C8B-B14F-4D97-AF65-F5344CB8AC3E}">
        <p14:creationId xmlns:p14="http://schemas.microsoft.com/office/powerpoint/2010/main" val="372679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 Cornell…</a:t>
            </a:r>
            <a:endParaRPr lang="en-US" dirty="0"/>
          </a:p>
        </p:txBody>
      </p:sp>
      <p:pic>
        <p:nvPicPr>
          <p:cNvPr id="4" name="Content Placeholder 3"/>
          <p:cNvPicPr>
            <a:picLocks noGrp="1" noChangeAspect="1"/>
          </p:cNvPicPr>
          <p:nvPr>
            <p:ph idx="1"/>
          </p:nvPr>
        </p:nvPicPr>
        <p:blipFill>
          <a:blip r:embed="rId2"/>
          <a:srcRect l="-39709" r="-39709"/>
          <a:stretch>
            <a:fillRect/>
          </a:stretch>
        </p:blipFill>
        <p:spPr>
          <a:xfrm>
            <a:off x="-1209675" y="3048000"/>
            <a:ext cx="6927758" cy="3810000"/>
          </a:xfrm>
        </p:spPr>
      </p:pic>
      <p:pic>
        <p:nvPicPr>
          <p:cNvPr id="5" name="Picture 4"/>
          <p:cNvPicPr>
            <a:picLocks noChangeAspect="1"/>
          </p:cNvPicPr>
          <p:nvPr/>
        </p:nvPicPr>
        <p:blipFill>
          <a:blip r:embed="rId3"/>
          <a:stretch>
            <a:fillRect/>
          </a:stretch>
        </p:blipFill>
        <p:spPr>
          <a:xfrm>
            <a:off x="4603750" y="1417638"/>
            <a:ext cx="3714750" cy="5533022"/>
          </a:xfrm>
          <a:prstGeom prst="rect">
            <a:avLst/>
          </a:prstGeom>
        </p:spPr>
      </p:pic>
    </p:spTree>
    <p:extLst>
      <p:ext uri="{BB962C8B-B14F-4D97-AF65-F5344CB8AC3E}">
        <p14:creationId xmlns:p14="http://schemas.microsoft.com/office/powerpoint/2010/main" val="181428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705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100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973" y="195471"/>
            <a:ext cx="7772400" cy="1470025"/>
          </a:xfrm>
        </p:spPr>
        <p:txBody>
          <a:bodyPr/>
          <a:lstStyle/>
          <a:p>
            <a:r>
              <a:rPr lang="en-US" dirty="0" smtClean="0"/>
              <a:t>Dada…</a:t>
            </a:r>
            <a:endParaRPr lang="en-US" dirty="0"/>
          </a:p>
        </p:txBody>
      </p:sp>
      <p:sp>
        <p:nvSpPr>
          <p:cNvPr id="3" name="Subtitle 2"/>
          <p:cNvSpPr>
            <a:spLocks noGrp="1"/>
          </p:cNvSpPr>
          <p:nvPr>
            <p:ph type="subTitle" idx="1"/>
          </p:nvPr>
        </p:nvSpPr>
        <p:spPr>
          <a:xfrm>
            <a:off x="907093" y="1189190"/>
            <a:ext cx="6865307" cy="4449610"/>
          </a:xfrm>
        </p:spPr>
        <p:txBody>
          <a:bodyPr>
            <a:normAutofit fontScale="85000" lnSpcReduction="20000"/>
          </a:bodyPr>
          <a:lstStyle/>
          <a:p>
            <a:r>
              <a:rPr lang="en-US" dirty="0" smtClean="0"/>
              <a:t>Dada was born out of negative reaction to the horrors of World War I.</a:t>
            </a:r>
          </a:p>
          <a:p>
            <a:r>
              <a:rPr lang="en-US" dirty="0" smtClean="0"/>
              <a:t>Anti-art: Dada represented the opposite of everything which art stood for.</a:t>
            </a:r>
          </a:p>
          <a:p>
            <a:r>
              <a:rPr lang="en-US" dirty="0" err="1" smtClean="0"/>
              <a:t>Anti-war:the</a:t>
            </a:r>
            <a:r>
              <a:rPr lang="en-US" dirty="0" smtClean="0"/>
              <a:t> movement was a protest against the bourgeois nationalist and colonialist interests, which many Dadaists believed were the root cause of the war, and against the cultural and intellectual conformity—in art and more broadly in society—that corresponded to the war</a:t>
            </a:r>
          </a:p>
          <a:p>
            <a:r>
              <a:rPr lang="en-US" dirty="0" smtClean="0"/>
              <a:t>Anti-bourgeois</a:t>
            </a:r>
          </a:p>
          <a:p>
            <a:endParaRPr lang="en-US" dirty="0" smtClean="0"/>
          </a:p>
          <a:p>
            <a:endParaRPr lang="en-US" dirty="0"/>
          </a:p>
        </p:txBody>
      </p:sp>
    </p:spTree>
    <p:extLst>
      <p:ext uri="{BB962C8B-B14F-4D97-AF65-F5344CB8AC3E}">
        <p14:creationId xmlns:p14="http://schemas.microsoft.com/office/powerpoint/2010/main" val="278507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09" y="693190"/>
            <a:ext cx="8229600" cy="4525963"/>
          </a:xfrm>
        </p:spPr>
        <p:txBody>
          <a:bodyPr/>
          <a:lstStyle/>
          <a:p>
            <a:r>
              <a:rPr lang="en-US" dirty="0" smtClean="0"/>
              <a:t>As Hugo Ball expressed it, "For us, art is not an end in itself ... but it is an opportunity for the true perception and criticism of the times we live in</a:t>
            </a:r>
            <a:r>
              <a:rPr lang="en-US" dirty="0" smtClean="0"/>
              <a:t>.”</a:t>
            </a:r>
          </a:p>
          <a:p>
            <a:r>
              <a:rPr lang="en-US" dirty="0"/>
              <a:t>Dada rejected reason and logic, prizing nonsense, irrationality and intuition</a:t>
            </a:r>
            <a:r>
              <a:rPr lang="en-US" dirty="0" smtClean="0"/>
              <a:t>.</a:t>
            </a:r>
          </a:p>
          <a:p>
            <a:endParaRPr lang="en-US" dirty="0"/>
          </a:p>
        </p:txBody>
      </p:sp>
    </p:spTree>
    <p:extLst>
      <p:ext uri="{BB962C8B-B14F-4D97-AF65-F5344CB8AC3E}">
        <p14:creationId xmlns:p14="http://schemas.microsoft.com/office/powerpoint/2010/main" val="272297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Hannah Hoch</a:t>
            </a:r>
            <a:endParaRPr lang="en-US" dirty="0"/>
          </a:p>
        </p:txBody>
      </p:sp>
      <p:pic>
        <p:nvPicPr>
          <p:cNvPr id="4" name="Content Placeholder 3"/>
          <p:cNvPicPr>
            <a:picLocks noGrp="1" noChangeAspect="1"/>
          </p:cNvPicPr>
          <p:nvPr>
            <p:ph idx="1"/>
          </p:nvPr>
        </p:nvPicPr>
        <p:blipFill>
          <a:blip r:embed="rId2"/>
          <a:srcRect l="-64408" r="-64408"/>
          <a:stretch>
            <a:fillRect/>
          </a:stretch>
        </p:blipFill>
        <p:spPr>
          <a:xfrm>
            <a:off x="-2606758" y="1126219"/>
            <a:ext cx="10422150" cy="5731781"/>
          </a:xfrm>
        </p:spPr>
      </p:pic>
      <p:sp>
        <p:nvSpPr>
          <p:cNvPr id="5" name="TextBox 4"/>
          <p:cNvSpPr txBox="1"/>
          <p:nvPr/>
        </p:nvSpPr>
        <p:spPr>
          <a:xfrm>
            <a:off x="5865867" y="1874486"/>
            <a:ext cx="2130944" cy="1477328"/>
          </a:xfrm>
          <a:prstGeom prst="rect">
            <a:avLst/>
          </a:prstGeom>
          <a:noFill/>
        </p:spPr>
        <p:txBody>
          <a:bodyPr wrap="square" rtlCol="0">
            <a:spAutoFit/>
          </a:bodyPr>
          <a:lstStyle/>
          <a:p>
            <a:r>
              <a:rPr lang="en-US" dirty="0" smtClean="0"/>
              <a:t>Hannah </a:t>
            </a:r>
            <a:r>
              <a:rPr lang="en-US" dirty="0" err="1" smtClean="0"/>
              <a:t>Höch</a:t>
            </a:r>
            <a:endParaRPr lang="en-US" dirty="0" smtClean="0"/>
          </a:p>
          <a:p>
            <a:r>
              <a:rPr lang="en-US" dirty="0" smtClean="0"/>
              <a:t>1919</a:t>
            </a:r>
          </a:p>
          <a:p>
            <a:r>
              <a:rPr lang="en-US" dirty="0" smtClean="0"/>
              <a:t>Collage of pasted papers.</a:t>
            </a:r>
          </a:p>
          <a:p>
            <a:endParaRPr lang="en-US" dirty="0"/>
          </a:p>
        </p:txBody>
      </p:sp>
    </p:spTree>
    <p:extLst>
      <p:ext uri="{BB962C8B-B14F-4D97-AF65-F5344CB8AC3E}">
        <p14:creationId xmlns:p14="http://schemas.microsoft.com/office/powerpoint/2010/main" val="28223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4200"/>
            <a:ext cx="8229600" cy="4525963"/>
          </a:xfrm>
        </p:spPr>
        <p:txBody>
          <a:bodyPr/>
          <a:lstStyle/>
          <a:p>
            <a:r>
              <a:rPr lang="en-US" dirty="0" smtClean="0"/>
              <a:t>German Da-da </a:t>
            </a:r>
            <a:r>
              <a:rPr lang="en-US" dirty="0" err="1" smtClean="0"/>
              <a:t>ist</a:t>
            </a:r>
            <a:endParaRPr lang="en-US" dirty="0" smtClean="0"/>
          </a:p>
          <a:p>
            <a:r>
              <a:rPr lang="en-US" dirty="0" smtClean="0"/>
              <a:t>Female… the only woman Dadaist</a:t>
            </a:r>
          </a:p>
          <a:p>
            <a:r>
              <a:rPr lang="en-US" dirty="0" smtClean="0"/>
              <a:t>Appropriated </a:t>
            </a:r>
            <a:r>
              <a:rPr lang="en-US" dirty="0"/>
              <a:t>and rearranged images and text from the mass media to critique the failings of the Weimar German Government</a:t>
            </a:r>
            <a:r>
              <a:rPr lang="en-US" dirty="0" smtClean="0"/>
              <a:t>.</a:t>
            </a:r>
          </a:p>
          <a:p>
            <a:r>
              <a:rPr lang="en-US" dirty="0" smtClean="0"/>
              <a:t>Pioneering feminist</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5947321" y="3260725"/>
            <a:ext cx="2739479" cy="3698875"/>
          </a:xfrm>
          <a:prstGeom prst="rect">
            <a:avLst/>
          </a:prstGeom>
        </p:spPr>
      </p:pic>
    </p:spTree>
    <p:extLst>
      <p:ext uri="{BB962C8B-B14F-4D97-AF65-F5344CB8AC3E}">
        <p14:creationId xmlns:p14="http://schemas.microsoft.com/office/powerpoint/2010/main" val="361468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Marcel Duchamp</a:t>
            </a:r>
            <a:endParaRPr lang="en-US" dirty="0"/>
          </a:p>
        </p:txBody>
      </p:sp>
      <p:pic>
        <p:nvPicPr>
          <p:cNvPr id="4" name="Content Placeholder 3"/>
          <p:cNvPicPr>
            <a:picLocks noGrp="1" noChangeAspect="1"/>
          </p:cNvPicPr>
          <p:nvPr>
            <p:ph idx="1"/>
          </p:nvPr>
        </p:nvPicPr>
        <p:blipFill>
          <a:blip r:embed="rId2"/>
          <a:srcRect l="-46288" r="-46288"/>
          <a:stretch>
            <a:fillRect/>
          </a:stretch>
        </p:blipFill>
        <p:spPr>
          <a:xfrm>
            <a:off x="-1820611" y="2332037"/>
            <a:ext cx="8229600" cy="4525963"/>
          </a:xfrm>
        </p:spPr>
      </p:pic>
      <p:sp>
        <p:nvSpPr>
          <p:cNvPr id="5" name="TextBox 4"/>
          <p:cNvSpPr txBox="1"/>
          <p:nvPr/>
        </p:nvSpPr>
        <p:spPr>
          <a:xfrm>
            <a:off x="4636252" y="1834175"/>
            <a:ext cx="3406638" cy="923330"/>
          </a:xfrm>
          <a:prstGeom prst="rect">
            <a:avLst/>
          </a:prstGeom>
          <a:noFill/>
        </p:spPr>
        <p:txBody>
          <a:bodyPr wrap="square" rtlCol="0">
            <a:spAutoFit/>
          </a:bodyPr>
          <a:lstStyle/>
          <a:p>
            <a:r>
              <a:rPr lang="en-US" dirty="0" smtClean="0"/>
              <a:t>Fountain</a:t>
            </a:r>
          </a:p>
          <a:p>
            <a:r>
              <a:rPr lang="en-US" dirty="0" smtClean="0"/>
              <a:t>1917</a:t>
            </a:r>
          </a:p>
          <a:p>
            <a:r>
              <a:rPr lang="en-US" dirty="0" smtClean="0"/>
              <a:t>Urinal, paint.</a:t>
            </a:r>
            <a:endParaRPr lang="en-US" dirty="0"/>
          </a:p>
        </p:txBody>
      </p:sp>
      <p:pic>
        <p:nvPicPr>
          <p:cNvPr id="3" name="Picture 2"/>
          <p:cNvPicPr>
            <a:picLocks noChangeAspect="1"/>
          </p:cNvPicPr>
          <p:nvPr/>
        </p:nvPicPr>
        <p:blipFill>
          <a:blip r:embed="rId3"/>
          <a:stretch>
            <a:fillRect/>
          </a:stretch>
        </p:blipFill>
        <p:spPr>
          <a:xfrm>
            <a:off x="5016500" y="3106262"/>
            <a:ext cx="3143250" cy="3410426"/>
          </a:xfrm>
          <a:prstGeom prst="rect">
            <a:avLst/>
          </a:prstGeom>
        </p:spPr>
      </p:pic>
    </p:spTree>
    <p:extLst>
      <p:ext uri="{BB962C8B-B14F-4D97-AF65-F5344CB8AC3E}">
        <p14:creationId xmlns:p14="http://schemas.microsoft.com/office/powerpoint/2010/main" val="362501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‘ready-made’</a:t>
            </a:r>
          </a:p>
          <a:p>
            <a:r>
              <a:rPr lang="en-US" dirty="0"/>
              <a:t>Duchamp wanted to put art back in the service of the </a:t>
            </a:r>
            <a:r>
              <a:rPr lang="en-US" dirty="0" smtClean="0"/>
              <a:t>mind.</a:t>
            </a:r>
          </a:p>
          <a:p>
            <a:endParaRPr lang="en-US" dirty="0"/>
          </a:p>
        </p:txBody>
      </p:sp>
    </p:spTree>
    <p:extLst>
      <p:ext uri="{BB962C8B-B14F-4D97-AF65-F5344CB8AC3E}">
        <p14:creationId xmlns:p14="http://schemas.microsoft.com/office/powerpoint/2010/main" val="411888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‘Nude descending a staircase’</a:t>
            </a:r>
            <a:endParaRPr lang="en-US" dirty="0"/>
          </a:p>
        </p:txBody>
      </p:sp>
      <p:sp>
        <p:nvSpPr>
          <p:cNvPr id="5" name="TextBox 4"/>
          <p:cNvSpPr txBox="1"/>
          <p:nvPr/>
        </p:nvSpPr>
        <p:spPr>
          <a:xfrm>
            <a:off x="4397375" y="2492374"/>
            <a:ext cx="4492625" cy="646331"/>
          </a:xfrm>
          <a:prstGeom prst="rect">
            <a:avLst/>
          </a:prstGeom>
          <a:noFill/>
        </p:spPr>
        <p:txBody>
          <a:bodyPr wrap="square" rtlCol="0">
            <a:spAutoFit/>
          </a:bodyPr>
          <a:lstStyle/>
          <a:p>
            <a:r>
              <a:rPr lang="en-US" dirty="0" smtClean="0"/>
              <a:t>1911-12</a:t>
            </a:r>
          </a:p>
          <a:p>
            <a:r>
              <a:rPr lang="en-US" dirty="0" smtClean="0"/>
              <a:t>Oil on canvas</a:t>
            </a:r>
            <a:endParaRPr lang="en-US" dirty="0"/>
          </a:p>
        </p:txBody>
      </p:sp>
      <p:pic>
        <p:nvPicPr>
          <p:cNvPr id="7" name="Content Placeholder 6"/>
          <p:cNvPicPr>
            <a:picLocks noGrp="1" noChangeAspect="1"/>
          </p:cNvPicPr>
          <p:nvPr>
            <p:ph idx="1"/>
          </p:nvPr>
        </p:nvPicPr>
        <p:blipFill>
          <a:blip r:embed="rId2"/>
          <a:srcRect l="-101753" r="-101753"/>
          <a:stretch>
            <a:fillRect/>
          </a:stretch>
        </p:blipFill>
        <p:spPr>
          <a:xfrm>
            <a:off x="-2098675" y="1600200"/>
            <a:ext cx="9226550" cy="5074247"/>
          </a:xfrm>
        </p:spPr>
      </p:pic>
    </p:spTree>
    <p:extLst>
      <p:ext uri="{BB962C8B-B14F-4D97-AF65-F5344CB8AC3E}">
        <p14:creationId xmlns:p14="http://schemas.microsoft.com/office/powerpoint/2010/main" val="82028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l="-82241" r="-82241"/>
          <a:stretch>
            <a:fillRect/>
          </a:stretch>
        </p:blipFill>
        <p:spPr>
          <a:xfrm>
            <a:off x="-2193925" y="1417638"/>
            <a:ext cx="9199484" cy="5059362"/>
          </a:xfrm>
        </p:spPr>
      </p:pic>
      <p:pic>
        <p:nvPicPr>
          <p:cNvPr id="6" name="Picture 5"/>
          <p:cNvPicPr>
            <a:picLocks noChangeAspect="1"/>
          </p:cNvPicPr>
          <p:nvPr/>
        </p:nvPicPr>
        <p:blipFill>
          <a:blip r:embed="rId3"/>
          <a:stretch>
            <a:fillRect/>
          </a:stretch>
        </p:blipFill>
        <p:spPr>
          <a:xfrm>
            <a:off x="4664921" y="528638"/>
            <a:ext cx="3253529" cy="4906962"/>
          </a:xfrm>
          <a:prstGeom prst="rect">
            <a:avLst/>
          </a:prstGeom>
        </p:spPr>
      </p:pic>
    </p:spTree>
    <p:extLst>
      <p:ext uri="{BB962C8B-B14F-4D97-AF65-F5344CB8AC3E}">
        <p14:creationId xmlns:p14="http://schemas.microsoft.com/office/powerpoint/2010/main" val="2410855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TotalTime>
  <Words>226</Words>
  <Application>Microsoft Macintosh PowerPoint</Application>
  <PresentationFormat>On-screen Show (4:3)</PresentationFormat>
  <Paragraphs>27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Collage and assemblage  after cubism…</vt:lpstr>
      <vt:lpstr>Dada…</vt:lpstr>
      <vt:lpstr>PowerPoint Presentation</vt:lpstr>
      <vt:lpstr>Hannah Hoch</vt:lpstr>
      <vt:lpstr>PowerPoint Presentation</vt:lpstr>
      <vt:lpstr>Marcel Duchamp</vt:lpstr>
      <vt:lpstr>PowerPoint Presentation</vt:lpstr>
      <vt:lpstr>‘Nude descending a staircase’</vt:lpstr>
      <vt:lpstr>PowerPoint Presentation</vt:lpstr>
      <vt:lpstr>Robert Raushenburg…</vt:lpstr>
      <vt:lpstr>Joseph Cornell…</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Collage and assemblage  after cubism…</dc:title>
  <dc:creator>Teacher</dc:creator>
  <cp:lastModifiedBy>Teacher</cp:lastModifiedBy>
  <cp:revision>5</cp:revision>
  <dcterms:created xsi:type="dcterms:W3CDTF">2014-05-26T07:31:24Z</dcterms:created>
  <dcterms:modified xsi:type="dcterms:W3CDTF">2014-05-26T08:33:29Z</dcterms:modified>
</cp:coreProperties>
</file>