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17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0237-0CC4-41E5-A415-B9DC8C6CD429}" type="datetimeFigureOut">
              <a:rPr lang="en-NZ" smtClean="0"/>
              <a:t>31/01/2014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EFB2-9CFB-46C1-8E64-ED361982A3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326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0237-0CC4-41E5-A415-B9DC8C6CD429}" type="datetimeFigureOut">
              <a:rPr lang="en-NZ" smtClean="0"/>
              <a:t>31/01/2014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EFB2-9CFB-46C1-8E64-ED361982A3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298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0237-0CC4-41E5-A415-B9DC8C6CD429}" type="datetimeFigureOut">
              <a:rPr lang="en-NZ" smtClean="0"/>
              <a:t>31/01/2014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EFB2-9CFB-46C1-8E64-ED361982A3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212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0237-0CC4-41E5-A415-B9DC8C6CD429}" type="datetimeFigureOut">
              <a:rPr lang="en-NZ" smtClean="0"/>
              <a:t>31/01/2014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EFB2-9CFB-46C1-8E64-ED361982A3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355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0237-0CC4-41E5-A415-B9DC8C6CD429}" type="datetimeFigureOut">
              <a:rPr lang="en-NZ" smtClean="0"/>
              <a:t>31/01/2014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EFB2-9CFB-46C1-8E64-ED361982A3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024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0237-0CC4-41E5-A415-B9DC8C6CD429}" type="datetimeFigureOut">
              <a:rPr lang="en-NZ" smtClean="0"/>
              <a:t>31/01/2014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EFB2-9CFB-46C1-8E64-ED361982A3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929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0237-0CC4-41E5-A415-B9DC8C6CD429}" type="datetimeFigureOut">
              <a:rPr lang="en-NZ" smtClean="0"/>
              <a:t>31/01/2014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EFB2-9CFB-46C1-8E64-ED361982A3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06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0237-0CC4-41E5-A415-B9DC8C6CD429}" type="datetimeFigureOut">
              <a:rPr lang="en-NZ" smtClean="0"/>
              <a:t>31/01/2014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EFB2-9CFB-46C1-8E64-ED361982A3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871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0237-0CC4-41E5-A415-B9DC8C6CD429}" type="datetimeFigureOut">
              <a:rPr lang="en-NZ" smtClean="0"/>
              <a:t>31/01/2014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EFB2-9CFB-46C1-8E64-ED361982A3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475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0237-0CC4-41E5-A415-B9DC8C6CD429}" type="datetimeFigureOut">
              <a:rPr lang="en-NZ" smtClean="0"/>
              <a:t>31/01/2014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EFB2-9CFB-46C1-8E64-ED361982A3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258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0237-0CC4-41E5-A415-B9DC8C6CD429}" type="datetimeFigureOut">
              <a:rPr lang="en-NZ" smtClean="0"/>
              <a:t>31/01/2014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EFB2-9CFB-46C1-8E64-ED361982A3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324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E0237-0CC4-41E5-A415-B9DC8C6CD429}" type="datetimeFigureOut">
              <a:rPr lang="en-NZ" smtClean="0"/>
              <a:t>31/01/2014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EFB2-9CFB-46C1-8E64-ED361982A3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538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en-NZ" dirty="0" smtClean="0"/>
              <a:t>The Greeks…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5817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56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Greeks…(before the Romans)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 smtClean="0"/>
              <a:t>Collumns</a:t>
            </a:r>
            <a:endParaRPr lang="en-N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06" y="2452688"/>
            <a:ext cx="5451207" cy="371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30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Temples…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 smtClean="0"/>
              <a:t>Ie</a:t>
            </a:r>
            <a:r>
              <a:rPr lang="en-NZ" dirty="0" smtClean="0"/>
              <a:t>. The Acropolis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08" y="2060848"/>
            <a:ext cx="5577408" cy="437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22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V</a:t>
            </a:r>
            <a:r>
              <a:rPr lang="en-NZ" dirty="0" smtClean="0"/>
              <a:t>ases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9" y="2636912"/>
            <a:ext cx="3805014" cy="384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432126" cy="443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7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Sculptures…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301700" cy="538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71" y="3140967"/>
            <a:ext cx="2700536" cy="345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9" y="1484784"/>
            <a:ext cx="2697088" cy="404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Today…</a:t>
            </a:r>
            <a:endParaRPr lang="en-N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882401" cy="324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4057129" cy="44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22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</a:t>
            </a:r>
            <a:r>
              <a:rPr lang="en-NZ" dirty="0"/>
              <a:t>O</a:t>
            </a:r>
            <a:r>
              <a:rPr lang="en-NZ" dirty="0" smtClean="0"/>
              <a:t>lympics</a:t>
            </a:r>
          </a:p>
          <a:p>
            <a:r>
              <a:rPr lang="en-NZ" dirty="0" smtClean="0"/>
              <a:t>Law/ethics</a:t>
            </a:r>
          </a:p>
          <a:p>
            <a:r>
              <a:rPr lang="en-NZ" dirty="0" smtClean="0"/>
              <a:t>Philosophy (</a:t>
            </a:r>
            <a:r>
              <a:rPr lang="en-NZ" dirty="0"/>
              <a:t>P</a:t>
            </a:r>
            <a:r>
              <a:rPr lang="en-NZ" dirty="0" smtClean="0"/>
              <a:t>lato, Socrates, Aristotle)</a:t>
            </a:r>
          </a:p>
          <a:p>
            <a:r>
              <a:rPr lang="en-NZ" dirty="0" smtClean="0"/>
              <a:t>Science/mathematics/astronomy</a:t>
            </a:r>
          </a:p>
          <a:p>
            <a:r>
              <a:rPr lang="en-NZ" dirty="0" smtClean="0"/>
              <a:t>Myths, legends, gods</a:t>
            </a:r>
          </a:p>
          <a:p>
            <a:r>
              <a:rPr lang="en-NZ" dirty="0" smtClean="0"/>
              <a:t>Stories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7597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TASK….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Choose ONE aspect of Classical Greek Art (sculpture, architecture, vases), research it to find what it can tell us about the context of the Greeks…</a:t>
            </a:r>
            <a:r>
              <a:rPr lang="en-NZ" dirty="0" err="1" smtClean="0"/>
              <a:t>ie</a:t>
            </a:r>
            <a:r>
              <a:rPr lang="en-NZ" dirty="0" smtClean="0"/>
              <a:t> its society, culture at the time, stories, myths, ideas and philosophies, ideals etc. Whatever you can find really, but it MUST relate back to the artwork.</a:t>
            </a:r>
          </a:p>
        </p:txBody>
      </p:sp>
    </p:spTree>
    <p:extLst>
      <p:ext uri="{BB962C8B-B14F-4D97-AF65-F5344CB8AC3E}">
        <p14:creationId xmlns:p14="http://schemas.microsoft.com/office/powerpoint/2010/main" val="258272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736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105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Greeks…</vt:lpstr>
      <vt:lpstr>The Greeks…(before the Romans)</vt:lpstr>
      <vt:lpstr>Temples…</vt:lpstr>
      <vt:lpstr>Vases</vt:lpstr>
      <vt:lpstr>Sculptures…</vt:lpstr>
      <vt:lpstr>Today…</vt:lpstr>
      <vt:lpstr>PowerPoint Presentation</vt:lpstr>
      <vt:lpstr>TASK….</vt:lpstr>
      <vt:lpstr>PowerPoint Presentation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Greeks…</dc:title>
  <dc:creator>Ministry of Education</dc:creator>
  <cp:lastModifiedBy>Ministry of Education</cp:lastModifiedBy>
  <cp:revision>4</cp:revision>
  <dcterms:created xsi:type="dcterms:W3CDTF">2014-01-30T18:33:27Z</dcterms:created>
  <dcterms:modified xsi:type="dcterms:W3CDTF">2014-01-31T00:07:41Z</dcterms:modified>
</cp:coreProperties>
</file>