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7" r:id="rId4"/>
    <p:sldId id="270" r:id="rId5"/>
    <p:sldId id="271" r:id="rId6"/>
    <p:sldId id="258" r:id="rId7"/>
    <p:sldId id="262" r:id="rId8"/>
    <p:sldId id="263" r:id="rId9"/>
    <p:sldId id="264" r:id="rId10"/>
    <p:sldId id="259" r:id="rId11"/>
    <p:sldId id="260" r:id="rId12"/>
    <p:sldId id="261" r:id="rId13"/>
    <p:sldId id="265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17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98C60D4-8192-41BD-8383-B030FF576F67}" type="datetimeFigureOut">
              <a:rPr lang="en-NZ" smtClean="0"/>
              <a:t>6/02/2014</a:t>
            </a:fld>
            <a:endParaRPr lang="en-NZ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NZ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721E78F-4FEC-4849-8B4D-008F6527347E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60D4-8192-41BD-8383-B030FF576F67}" type="datetimeFigureOut">
              <a:rPr lang="en-NZ" smtClean="0"/>
              <a:t>6/02/2014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1E78F-4FEC-4849-8B4D-008F6527347E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60D4-8192-41BD-8383-B030FF576F67}" type="datetimeFigureOut">
              <a:rPr lang="en-NZ" smtClean="0"/>
              <a:t>6/02/2014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1E78F-4FEC-4849-8B4D-008F6527347E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98C60D4-8192-41BD-8383-B030FF576F67}" type="datetimeFigureOut">
              <a:rPr lang="en-NZ" smtClean="0"/>
              <a:t>6/02/2014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1E78F-4FEC-4849-8B4D-008F6527347E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98C60D4-8192-41BD-8383-B030FF576F67}" type="datetimeFigureOut">
              <a:rPr lang="en-NZ" smtClean="0"/>
              <a:t>6/02/2014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721E78F-4FEC-4849-8B4D-008F6527347E}" type="slidenum">
              <a:rPr lang="en-NZ" smtClean="0"/>
              <a:t>‹#›</a:t>
            </a:fld>
            <a:endParaRPr lang="en-NZ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98C60D4-8192-41BD-8383-B030FF576F67}" type="datetimeFigureOut">
              <a:rPr lang="en-NZ" smtClean="0"/>
              <a:t>6/02/2014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721E78F-4FEC-4849-8B4D-008F6527347E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98C60D4-8192-41BD-8383-B030FF576F67}" type="datetimeFigureOut">
              <a:rPr lang="en-NZ" smtClean="0"/>
              <a:t>6/02/2014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721E78F-4FEC-4849-8B4D-008F6527347E}" type="slidenum">
              <a:rPr lang="en-NZ" smtClean="0"/>
              <a:t>‹#›</a:t>
            </a:fld>
            <a:endParaRPr lang="en-N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C60D4-8192-41BD-8383-B030FF576F67}" type="datetimeFigureOut">
              <a:rPr lang="en-NZ" smtClean="0"/>
              <a:t>6/02/2014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1E78F-4FEC-4849-8B4D-008F6527347E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98C60D4-8192-41BD-8383-B030FF576F67}" type="datetimeFigureOut">
              <a:rPr lang="en-NZ" smtClean="0"/>
              <a:t>6/02/2014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721E78F-4FEC-4849-8B4D-008F6527347E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98C60D4-8192-41BD-8383-B030FF576F67}" type="datetimeFigureOut">
              <a:rPr lang="en-NZ" smtClean="0"/>
              <a:t>6/02/2014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721E78F-4FEC-4849-8B4D-008F6527347E}" type="slidenum">
              <a:rPr lang="en-NZ" smtClean="0"/>
              <a:t>‹#›</a:t>
            </a:fld>
            <a:endParaRPr lang="en-N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98C60D4-8192-41BD-8383-B030FF576F67}" type="datetimeFigureOut">
              <a:rPr lang="en-NZ" smtClean="0"/>
              <a:t>6/02/2014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721E78F-4FEC-4849-8B4D-008F6527347E}" type="slidenum">
              <a:rPr lang="en-NZ" smtClean="0"/>
              <a:t>‹#›</a:t>
            </a:fld>
            <a:endParaRPr lang="en-N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98C60D4-8192-41BD-8383-B030FF576F67}" type="datetimeFigureOut">
              <a:rPr lang="en-NZ" smtClean="0"/>
              <a:t>6/02/2014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NZ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721E78F-4FEC-4849-8B4D-008F6527347E}" type="slidenum">
              <a:rPr lang="en-NZ" smtClean="0"/>
              <a:t>‹#›</a:t>
            </a:fld>
            <a:endParaRPr lang="en-N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The Renaissance!!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96952"/>
            <a:ext cx="7883948" cy="3673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570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Galileo</a:t>
            </a:r>
            <a:endParaRPr lang="en-N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48680"/>
            <a:ext cx="5832648" cy="561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926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Raphael…</a:t>
            </a:r>
            <a:endParaRPr lang="en-NZ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16799"/>
            <a:ext cx="7920880" cy="5172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605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“The school of Athens”</a:t>
            </a:r>
            <a:endParaRPr lang="en-NZ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6019536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9871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1268760"/>
            <a:ext cx="9209507" cy="403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5089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870" y="1882775"/>
            <a:ext cx="695026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8339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594202"/>
            <a:ext cx="6493208" cy="5860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3691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92" y="1882775"/>
            <a:ext cx="8208416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4505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Giotto paved the way…</a:t>
            </a:r>
            <a:br>
              <a:rPr lang="en-NZ" dirty="0" smtClean="0"/>
            </a:br>
            <a:r>
              <a:rPr lang="en-NZ" dirty="0" smtClean="0"/>
              <a:t>14</a:t>
            </a:r>
            <a:r>
              <a:rPr lang="en-NZ" baseline="30000" dirty="0" smtClean="0"/>
              <a:t>th</a:t>
            </a:r>
            <a:r>
              <a:rPr lang="en-NZ" dirty="0" smtClean="0"/>
              <a:t> C.</a:t>
            </a:r>
            <a:endParaRPr lang="en-NZ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4" y="2060848"/>
            <a:ext cx="460834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484784"/>
            <a:ext cx="4858975" cy="4508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2913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Perspective… </a:t>
            </a:r>
            <a:br>
              <a:rPr lang="en-NZ" dirty="0" smtClean="0"/>
            </a:br>
            <a:r>
              <a:rPr lang="en-NZ" dirty="0" err="1" smtClean="0"/>
              <a:t>Piero</a:t>
            </a:r>
            <a:r>
              <a:rPr lang="en-NZ" dirty="0" smtClean="0"/>
              <a:t> </a:t>
            </a:r>
            <a:r>
              <a:rPr lang="en-NZ" dirty="0" err="1" smtClean="0"/>
              <a:t>della</a:t>
            </a:r>
            <a:r>
              <a:rPr lang="en-NZ" dirty="0" smtClean="0"/>
              <a:t> Francesca 15</a:t>
            </a:r>
            <a:r>
              <a:rPr lang="en-NZ" baseline="30000" dirty="0" smtClean="0"/>
              <a:t>th</a:t>
            </a:r>
            <a:r>
              <a:rPr lang="en-NZ" dirty="0" smtClean="0"/>
              <a:t> C.</a:t>
            </a:r>
            <a:endParaRPr lang="en-N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560" y="1749289"/>
            <a:ext cx="4155140" cy="2911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60893"/>
            <a:ext cx="7633496" cy="219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2203443"/>
            <a:ext cx="5572125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0304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The ‘high’ Renaissance.. 15/16</a:t>
            </a:r>
            <a:r>
              <a:rPr lang="en-NZ" baseline="30000" dirty="0" smtClean="0"/>
              <a:t>th</a:t>
            </a:r>
            <a:r>
              <a:rPr lang="en-NZ" dirty="0" smtClean="0"/>
              <a:t> C.</a:t>
            </a:r>
            <a:endParaRPr lang="en-NZ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11627"/>
            <a:ext cx="8229600" cy="4514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4169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6632"/>
            <a:ext cx="8229600" cy="6336704"/>
          </a:xfrm>
        </p:spPr>
        <p:txBody>
          <a:bodyPr>
            <a:normAutofit fontScale="92500" lnSpcReduction="10000"/>
          </a:bodyPr>
          <a:lstStyle/>
          <a:p>
            <a:r>
              <a:rPr lang="en-NZ" dirty="0" smtClean="0"/>
              <a:t>Vasari</a:t>
            </a:r>
          </a:p>
          <a:p>
            <a:r>
              <a:rPr lang="en-NZ" dirty="0" err="1" smtClean="0"/>
              <a:t>Alberti</a:t>
            </a:r>
            <a:endParaRPr lang="en-NZ" dirty="0" smtClean="0"/>
          </a:p>
          <a:p>
            <a:r>
              <a:rPr lang="en-NZ" dirty="0" err="1" smtClean="0"/>
              <a:t>Macchievelli</a:t>
            </a:r>
            <a:endParaRPr lang="en-NZ" dirty="0" smtClean="0"/>
          </a:p>
          <a:p>
            <a:r>
              <a:rPr lang="en-NZ" dirty="0" smtClean="0"/>
              <a:t>Dante</a:t>
            </a:r>
          </a:p>
          <a:p>
            <a:r>
              <a:rPr lang="en-NZ" dirty="0" smtClean="0"/>
              <a:t>Galileo</a:t>
            </a:r>
          </a:p>
          <a:p>
            <a:r>
              <a:rPr lang="en-NZ" dirty="0" smtClean="0"/>
              <a:t>Brunelleschi</a:t>
            </a:r>
          </a:p>
          <a:p>
            <a:r>
              <a:rPr lang="en-NZ" dirty="0" smtClean="0"/>
              <a:t>Medici</a:t>
            </a:r>
          </a:p>
          <a:p>
            <a:r>
              <a:rPr lang="en-NZ" dirty="0" smtClean="0"/>
              <a:t>City States</a:t>
            </a:r>
          </a:p>
          <a:p>
            <a:r>
              <a:rPr lang="en-NZ" dirty="0" smtClean="0"/>
              <a:t>Merchant wealth</a:t>
            </a:r>
          </a:p>
          <a:p>
            <a:r>
              <a:rPr lang="en-NZ" dirty="0" smtClean="0"/>
              <a:t>Italy</a:t>
            </a:r>
          </a:p>
          <a:p>
            <a:r>
              <a:rPr lang="en-NZ" dirty="0" smtClean="0"/>
              <a:t>Papal States… church wealth and power</a:t>
            </a:r>
          </a:p>
          <a:p>
            <a:r>
              <a:rPr lang="en-NZ" dirty="0" smtClean="0"/>
              <a:t>War/greed/corruption</a:t>
            </a:r>
          </a:p>
          <a:p>
            <a:r>
              <a:rPr lang="en-NZ" dirty="0" smtClean="0"/>
              <a:t>Science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60915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Donatello…</a:t>
            </a:r>
            <a:endParaRPr lang="en-N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400"/>
            <a:ext cx="4225924" cy="68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0511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Michelangelo…</a:t>
            </a:r>
            <a:endParaRPr lang="en-N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044" y="1300037"/>
            <a:ext cx="4162772" cy="555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1151"/>
            <a:ext cx="5921151" cy="276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1244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Leonardo…</a:t>
            </a:r>
            <a:br>
              <a:rPr lang="en-NZ" dirty="0" smtClean="0"/>
            </a:br>
            <a:r>
              <a:rPr lang="en-NZ" dirty="0" smtClean="0"/>
              <a:t>The Ultimate “Renaissance man”</a:t>
            </a:r>
            <a:endParaRPr lang="en-NZ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7972"/>
            <a:ext cx="3358126" cy="4580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81200"/>
            <a:ext cx="6502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9769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7376"/>
            <a:ext cx="5628456" cy="4924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420888"/>
            <a:ext cx="2951261" cy="432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9007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36</TotalTime>
  <Words>55</Words>
  <Application>Microsoft Office PowerPoint</Application>
  <PresentationFormat>On-screen Show (4:3)</PresentationFormat>
  <Paragraphs>23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Verve</vt:lpstr>
      <vt:lpstr>The Renaissance!!</vt:lpstr>
      <vt:lpstr>Giotto paved the way… 14th C.</vt:lpstr>
      <vt:lpstr>Perspective…  Piero della Francesca 15th C.</vt:lpstr>
      <vt:lpstr>The ‘high’ Renaissance.. 15/16th C.</vt:lpstr>
      <vt:lpstr>PowerPoint Presentation</vt:lpstr>
      <vt:lpstr>Donatello…</vt:lpstr>
      <vt:lpstr>Michelangelo…</vt:lpstr>
      <vt:lpstr>Leonardo… The Ultimate “Renaissance man”</vt:lpstr>
      <vt:lpstr>PowerPoint Presentation</vt:lpstr>
      <vt:lpstr>Galileo</vt:lpstr>
      <vt:lpstr>Raphael…</vt:lpstr>
      <vt:lpstr>“The school of Athens”</vt:lpstr>
      <vt:lpstr>PowerPoint Presentation</vt:lpstr>
      <vt:lpstr>PowerPoint Presentation</vt:lpstr>
      <vt:lpstr>PowerPoint Presentation</vt:lpstr>
      <vt:lpstr>PowerPoint Presentation</vt:lpstr>
    </vt:vector>
  </TitlesOfParts>
  <Company>Ministry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Renaissance!!</dc:title>
  <dc:creator>Ministry of Education</dc:creator>
  <cp:lastModifiedBy>Ministry of Education</cp:lastModifiedBy>
  <cp:revision>4</cp:revision>
  <dcterms:created xsi:type="dcterms:W3CDTF">2014-02-06T07:53:44Z</dcterms:created>
  <dcterms:modified xsi:type="dcterms:W3CDTF">2014-02-06T08:30:36Z</dcterms:modified>
</cp:coreProperties>
</file>